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  <p:sldMasterId id="2147483694" r:id="rId3"/>
    <p:sldMasterId id="2147483695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99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192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6" name="Shape 146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2" name="Shape 152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" name="Shape 17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p14:dur="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415400" y="562000"/>
            <a:ext cx="7794600" cy="3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Anzac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Is sad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People are dying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Bullets passing by people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Walking in wet mud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Writing family letters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Blood everywhere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War.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/>
          </p:nvPr>
        </p:nvSpPr>
        <p:spPr>
          <a:xfrm>
            <a:off x="397233" y="732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         </a:t>
            </a:r>
            <a:endParaRPr sz="1400"/>
          </a:p>
        </p:txBody>
      </p:sp>
      <p:sp>
        <p:nvSpPr>
          <p:cNvPr id="248" name="Shape 248"/>
          <p:cNvSpPr txBox="1"/>
          <p:nvPr/>
        </p:nvSpPr>
        <p:spPr>
          <a:xfrm>
            <a:off x="170925" y="272602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800">
                <a:solidFill>
                  <a:srgbClr val="FF0000"/>
                </a:solidFill>
              </a:rPr>
              <a:t>Anzac</a:t>
            </a: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Is scary</a:t>
            </a:r>
            <a:endParaRPr sz="1800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Pretty poppies blossom</a:t>
            </a: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It is very muddy</a:t>
            </a:r>
            <a:endParaRPr sz="1800">
              <a:solidFill>
                <a:srgbClr val="FF99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People died beside me </a:t>
            </a: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It is sad</a:t>
            </a:r>
            <a:endParaRPr sz="1800">
              <a:solidFill>
                <a:srgbClr val="00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I’m scared</a:t>
            </a:r>
            <a:endParaRPr sz="18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9900"/>
                </a:solidFill>
              </a:rPr>
              <a:t>Anzac.</a:t>
            </a:r>
            <a:r>
              <a:rPr lang="en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934225" y="562388"/>
            <a:ext cx="7454311" cy="40187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Anzac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Is scary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Bullets zooming past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My blood dripping face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Dropping to the ground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Landing in mud 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No longer</a:t>
            </a:r>
            <a:b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ALIVE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subTitle" idx="1"/>
          </p:nvPr>
        </p:nvSpPr>
        <p:spPr>
          <a:xfrm>
            <a:off x="665950" y="1074200"/>
            <a:ext cx="52593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Poppies, 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Flying everywhere,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Soldiers dying bravely,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Each soldier very brave,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Soldiers living their lives,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Laying in peace,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Bullets fired,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10B11C"/>
                </a:highlight>
              </a:rPr>
              <a:t>sniper.</a:t>
            </a:r>
            <a:endParaRPr sz="1800">
              <a:solidFill>
                <a:schemeClr val="dk1"/>
              </a:solidFill>
              <a:highlight>
                <a:srgbClr val="10B11C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045100" cy="28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64" name="Shape 264"/>
          <p:cNvSpPr txBox="1">
            <a:spLocks noGrp="1"/>
          </p:cNvSpPr>
          <p:nvPr>
            <p:ph type="subTitle" idx="1"/>
          </p:nvPr>
        </p:nvSpPr>
        <p:spPr>
          <a:xfrm flipH="1">
            <a:off x="9786100" y="3555250"/>
            <a:ext cx="85500" cy="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Shape 265" descr="Image result for anza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3066550" y="232125"/>
            <a:ext cx="5888700" cy="4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Anzac</a:t>
            </a:r>
            <a:endParaRPr sz="36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FF00"/>
                </a:solidFill>
              </a:rPr>
              <a:t>People dying</a:t>
            </a:r>
            <a:endParaRPr sz="3600"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The tank shoots</a:t>
            </a:r>
            <a:endParaRPr sz="36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FF00"/>
                </a:solidFill>
              </a:rPr>
              <a:t>A tower is dust</a:t>
            </a:r>
            <a:endParaRPr sz="3600"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The tank rolls on</a:t>
            </a:r>
            <a:endParaRPr sz="36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FF00"/>
                </a:solidFill>
              </a:rPr>
              <a:t>Walking in mud</a:t>
            </a:r>
            <a:endParaRPr sz="3600"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</a:rPr>
              <a:t>Everything soaked</a:t>
            </a:r>
            <a:endParaRPr sz="36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FF00"/>
                </a:solidFill>
              </a:rPr>
              <a:t>Poppies</a:t>
            </a:r>
            <a:endParaRPr sz="36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 descr="Image result for Anza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3286150" y="1662525"/>
            <a:ext cx="49980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Anzac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Boom Boom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Tanks firing missiles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Bullets firing really fast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It is very noisy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People dying slowly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People passing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Death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13950" y="716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Anzac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52875" y="7853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Is sad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Poppies slowly growing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People were in fear.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Bombs blowing up dirt.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Bullets zooming everywhere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It’s scary.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WAR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ctrTitle"/>
          </p:nvPr>
        </p:nvSpPr>
        <p:spPr>
          <a:xfrm>
            <a:off x="311708" y="2030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Shape 284" descr="Image result for world war 2 new zeala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307200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War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Warship Tanks 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From the sky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Nukes dropping Gunshots fired 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Lying in trenches 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Wounded people 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Death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ctrTitle"/>
          </p:nvPr>
        </p:nvSpPr>
        <p:spPr>
          <a:xfrm>
            <a:off x="5949826" y="-1430100"/>
            <a:ext cx="1392000" cy="2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ubTitle" idx="1"/>
          </p:nvPr>
        </p:nvSpPr>
        <p:spPr>
          <a:xfrm>
            <a:off x="2968800" y="-1331675"/>
            <a:ext cx="2332500" cy="2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Shape 292" descr="Image result for anza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2763750" y="794150"/>
            <a:ext cx="3616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</a:rPr>
              <a:t>ANZAC</a:t>
            </a:r>
            <a:endParaRPr sz="4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Anzac 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Is blood 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Pouring all out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Of the soldiers bodies.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As they walk over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The muddy trenches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So scary</a:t>
            </a:r>
            <a:endParaRPr sz="18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Death 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ctrTitle"/>
          </p:nvPr>
        </p:nvSpPr>
        <p:spPr>
          <a:xfrm>
            <a:off x="0" y="195475"/>
            <a:ext cx="8832300" cy="26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-61075" y="0"/>
            <a:ext cx="2748900" cy="228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ANZAC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Sadly died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Loud banging noises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Sadly crying of death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All full of anger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Bang gun shots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Very horrifying 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War</a:t>
            </a:r>
            <a:endParaRPr sz="1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/>
          </p:nvPr>
        </p:nvSpPr>
        <p:spPr>
          <a:xfrm>
            <a:off x="311700" y="694950"/>
            <a:ext cx="8520600" cy="389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sng">
                <a:solidFill>
                  <a:srgbClr val="FF0000"/>
                </a:solidFill>
              </a:rPr>
              <a:t>Anzac</a:t>
            </a:r>
            <a:endParaRPr sz="240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sng">
                <a:solidFill>
                  <a:srgbClr val="FF0000"/>
                </a:solidFill>
              </a:rPr>
              <a:t>An experience</a:t>
            </a:r>
            <a:endParaRPr sz="240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sng">
                <a:solidFill>
                  <a:srgbClr val="FF0000"/>
                </a:solidFill>
              </a:rPr>
              <a:t>That shocks all</a:t>
            </a:r>
            <a:endParaRPr sz="240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sng">
                <a:solidFill>
                  <a:srgbClr val="FF0000"/>
                </a:solidFill>
              </a:rPr>
              <a:t>But  the war continues</a:t>
            </a:r>
            <a:endParaRPr sz="240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sng">
                <a:solidFill>
                  <a:srgbClr val="FF0000"/>
                </a:solidFill>
              </a:rPr>
              <a:t>The poppies bloom faster</a:t>
            </a:r>
            <a:endParaRPr sz="240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sng">
                <a:solidFill>
                  <a:srgbClr val="FF0000"/>
                </a:solidFill>
              </a:rPr>
              <a:t>As bullets pass</a:t>
            </a:r>
            <a:endParaRPr sz="240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 u="sng">
                <a:solidFill>
                  <a:srgbClr val="FF0000"/>
                </a:solidFill>
              </a:rPr>
              <a:t>Soldiers fall</a:t>
            </a:r>
            <a:endParaRPr sz="2400" b="1" i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FF0000"/>
                </a:solidFill>
              </a:rPr>
              <a:t>Love </a:t>
            </a:r>
            <a:endParaRPr sz="2400" b="1" u="sng">
              <a:solidFill>
                <a:srgbClr val="FF0000"/>
              </a:solidFill>
            </a:endParaRPr>
          </a:p>
        </p:txBody>
      </p:sp>
      <p:pic>
        <p:nvPicPr>
          <p:cNvPr id="306" name="Shape 306" descr="Image result for poppies" title="https://www.rsa.org.nz/remembrance/poppy-d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750" y="0"/>
            <a:ext cx="1288250" cy="12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Shape 204" descr="Image result for Aaza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73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2113600" y="3090975"/>
            <a:ext cx="70371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-2435725" y="0"/>
            <a:ext cx="9236100" cy="60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                                                                     </a:t>
            </a:r>
            <a:endParaRPr sz="2400">
              <a:solidFill>
                <a:srgbClr val="0000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          ANZAC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  People fighting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For our county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People risking their lives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To save our country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    We love to 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  Remember Anzac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                                    day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2400">
              <a:solidFill>
                <a:srgbClr val="00FF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 descr="Image result for guns anzac backgroun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760200" y="1069450"/>
            <a:ext cx="83838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                          </a:t>
            </a:r>
            <a:r>
              <a:rPr lang="en" sz="2400">
                <a:solidFill>
                  <a:srgbClr val="FF0000"/>
                </a:solidFill>
              </a:rPr>
              <a:t>        Anzac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                          Guns, bullets.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                           Warships, blood, rockets.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                     Tanks, helicopters, submarines, snipers  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                  Death, world, war, New Zealand. 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                      Camouflage, base, ammo.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                               Family, friends.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                                </a:t>
            </a:r>
            <a:r>
              <a:rPr lang="en" sz="2400">
                <a:solidFill>
                  <a:schemeClr val="dk1"/>
                </a:solidFill>
              </a:rPr>
              <a:t>       </a:t>
            </a:r>
            <a:r>
              <a:rPr lang="en" sz="2400">
                <a:solidFill>
                  <a:srgbClr val="FF0000"/>
                </a:solidFill>
              </a:rPr>
              <a:t>  War.</a:t>
            </a:r>
            <a:endParaRPr sz="240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226175" y="0"/>
            <a:ext cx="8520600" cy="3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AA84F"/>
                </a:solidFill>
              </a:rPr>
              <a:t>Anzac</a:t>
            </a:r>
            <a:endParaRPr sz="2400" b="1">
              <a:solidFill>
                <a:srgbClr val="6AA84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A61C00"/>
                </a:solidFill>
              </a:rPr>
              <a:t>So Sad.</a:t>
            </a:r>
            <a:endParaRPr sz="2400" b="1">
              <a:solidFill>
                <a:srgbClr val="A61C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AA84F"/>
                </a:solidFill>
              </a:rPr>
              <a:t>Writing some letters.</a:t>
            </a:r>
            <a:endParaRPr sz="2400" b="1">
              <a:solidFill>
                <a:srgbClr val="6AA84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CC4125"/>
                </a:solidFill>
              </a:rPr>
              <a:t>As bullets fly by</a:t>
            </a:r>
            <a:endParaRPr sz="2400" b="1">
              <a:solidFill>
                <a:srgbClr val="CC4125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AA84F"/>
                </a:solidFill>
              </a:rPr>
              <a:t>I start to cry</a:t>
            </a:r>
            <a:endParaRPr sz="2400" b="1">
              <a:solidFill>
                <a:srgbClr val="6AA84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6AA84F"/>
                </a:solidFill>
              </a:rPr>
              <a:t>Australia </a:t>
            </a:r>
            <a:r>
              <a:rPr lang="en" sz="2400" b="1">
                <a:solidFill>
                  <a:srgbClr val="A61C00"/>
                </a:solidFill>
              </a:rPr>
              <a:t>New Zealand</a:t>
            </a:r>
            <a:endParaRPr sz="2400" b="1">
              <a:solidFill>
                <a:srgbClr val="A61C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A61C00"/>
                </a:solidFill>
              </a:rPr>
              <a:t>Army Corps.</a:t>
            </a:r>
            <a:endParaRPr sz="2400" b="1">
              <a:solidFill>
                <a:srgbClr val="A61C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38761D"/>
                </a:solidFill>
              </a:rPr>
              <a:t>War.</a:t>
            </a:r>
            <a:endParaRPr sz="2400" b="1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5013600" y="1292200"/>
            <a:ext cx="4130400" cy="3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Anzac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Is sad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 feel bad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Blood in the mud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Bullets in the ear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 am scared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Help them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Poppies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311700" y="96025"/>
            <a:ext cx="8520600" cy="448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Anzac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day is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Sad for all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The lost and bloody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Bullets hitting the ground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Death beside me 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No more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660000"/>
                </a:highlight>
              </a:rPr>
              <a:t>death</a:t>
            </a:r>
            <a:endParaRPr sz="2400">
              <a:solidFill>
                <a:srgbClr val="CC0000"/>
              </a:solidFill>
              <a:highlight>
                <a:srgbClr val="66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1805400" y="471825"/>
            <a:ext cx="57279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00"/>
                </a:solidFill>
              </a:rPr>
              <a:t>Poppies</a:t>
            </a:r>
            <a:endParaRPr i="1">
              <a:solidFill>
                <a:srgbClr val="000000"/>
              </a:solidFill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ubTitle" idx="1"/>
          </p:nvPr>
        </p:nvSpPr>
        <p:spPr>
          <a:xfrm>
            <a:off x="292200" y="1324725"/>
            <a:ext cx="85596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Army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Hugs, kisses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Happy smiles everywhere 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Tears down people's faces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big bangs of bullets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Friend say bye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Love forever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Anzac  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8FFF3"/>
                </a:solidFill>
                <a:highlight>
                  <a:srgbClr val="000000"/>
                </a:highlight>
              </a:rPr>
              <a:t> </a:t>
            </a:r>
            <a:endParaRPr>
              <a:solidFill>
                <a:srgbClr val="08FFF3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-103575" y="2057100"/>
            <a:ext cx="7335900" cy="30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Anzac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Is sad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My knees tremble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With the scary war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Right by my feet</a:t>
            </a:r>
            <a:endParaRPr sz="24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At the thought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Of war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Poppies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428600" y="311725"/>
            <a:ext cx="80529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              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           </a:t>
            </a:r>
            <a:r>
              <a:rPr lang="en" sz="3000">
                <a:solidFill>
                  <a:srgbClr val="FFFF00"/>
                </a:solidFill>
              </a:rPr>
              <a:t>     Anzac</a:t>
            </a:r>
            <a:endParaRPr sz="300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                            Big tears </a:t>
            </a:r>
            <a:endParaRPr sz="300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                            On my face</a:t>
            </a:r>
            <a:endParaRPr sz="300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                            Anzac is to remember</a:t>
            </a:r>
            <a:endParaRPr sz="300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                            The soldiers that died</a:t>
            </a:r>
            <a:endParaRPr sz="300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                             In the war</a:t>
            </a:r>
            <a:endParaRPr sz="300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                             Im sorry</a:t>
            </a:r>
            <a:endParaRPr sz="3000">
              <a:solidFill>
                <a:srgbClr val="FF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                             Soldiers</a:t>
            </a:r>
            <a:endParaRPr sz="3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ubTitle" idx="1"/>
          </p:nvPr>
        </p:nvSpPr>
        <p:spPr>
          <a:xfrm>
            <a:off x="311700" y="0"/>
            <a:ext cx="8520600" cy="5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Anzac</a:t>
            </a:r>
            <a:endParaRPr sz="18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Is death</a:t>
            </a:r>
            <a:endParaRPr sz="18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Where bullets fly</a:t>
            </a:r>
            <a:endParaRPr sz="18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Bloods pouring out everywhere</a:t>
            </a:r>
            <a:endParaRPr sz="18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Friends die horrible deaths</a:t>
            </a:r>
            <a:endParaRPr sz="18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But poppies bloom </a:t>
            </a:r>
            <a:endParaRPr sz="18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Inside Anzacs</a:t>
            </a:r>
            <a:endParaRPr sz="18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</a:rPr>
              <a:t>Shadow.</a:t>
            </a:r>
            <a:endParaRPr sz="1800">
              <a:solidFill>
                <a:srgbClr val="00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On-screen Show (16:9)</PresentationFormat>
  <Paragraphs>170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Open Sans</vt:lpstr>
      <vt:lpstr>Arial</vt:lpstr>
      <vt:lpstr>Permanent Marker</vt:lpstr>
      <vt:lpstr>Bree Serif</vt:lpstr>
      <vt:lpstr>Economica</vt:lpstr>
      <vt:lpstr>Simple Light</vt:lpstr>
      <vt:lpstr>Simple Light</vt:lpstr>
      <vt:lpstr>Simple Light</vt:lpstr>
      <vt:lpstr>Luxe</vt:lpstr>
      <vt:lpstr>PowerPoint Presentation</vt:lpstr>
      <vt:lpstr>PowerPoint Presentation</vt:lpstr>
      <vt:lpstr>Anzac So Sad. Writing some letters. As bullets fly by I start to cry Australia New Zealand Army Corps. War.</vt:lpstr>
      <vt:lpstr>PowerPoint Presentation</vt:lpstr>
      <vt:lpstr>     Anzac day is Sad for all The lost and bloody Bullets hitting the ground Death beside me  No more death  </vt:lpstr>
      <vt:lpstr>Poppies</vt:lpstr>
      <vt:lpstr>PowerPoint Presentation</vt:lpstr>
      <vt:lpstr>PowerPoint Presentation</vt:lpstr>
      <vt:lpstr>PowerPoint Presentation</vt:lpstr>
      <vt:lpstr>             </vt:lpstr>
      <vt:lpstr>PowerPoint Presentation</vt:lpstr>
      <vt:lpstr>PowerPoint Presentation</vt:lpstr>
      <vt:lpstr> </vt:lpstr>
      <vt:lpstr>PowerPoint Presentation</vt:lpstr>
      <vt:lpstr> Anzac</vt:lpstr>
      <vt:lpstr>PowerPoint Presentation</vt:lpstr>
      <vt:lpstr>PowerPoint Presentation</vt:lpstr>
      <vt:lpstr> </vt:lpstr>
      <vt:lpstr> Anzac An experience That shocks all But  the war continues The poppies bloom faster As bullets pass Soldiers fall Love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 Billcliff</dc:creator>
  <cp:lastModifiedBy>Judi Billcliff</cp:lastModifiedBy>
  <cp:revision>2</cp:revision>
  <dcterms:modified xsi:type="dcterms:W3CDTF">2018-04-08T09:11:22Z</dcterms:modified>
</cp:coreProperties>
</file>